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What are the steps to create a map in DHIS2? Let's say we wanted to create a map showing the districts of a specific country.</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This video will show you how to select a </a:t>
            </a:r>
            <a:r>
              <a:rPr lang="en-US" noProof="0" dirty="0" err="1"/>
              <a:t>basemap</a:t>
            </a:r>
            <a:r>
              <a:rPr lang="en-US" noProof="0" dirty="0"/>
              <a:t> and add a boundary layer showing the districts of </a:t>
            </a:r>
            <a:r>
              <a:rPr lang="en-US" noProof="0" dirty="0" err="1"/>
              <a:t>Trainingland</a:t>
            </a:r>
            <a:r>
              <a:rPr lang="en-US" noProof="0" dirty="0"/>
              <a:t> and displaying their names on the map.</a:t>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To start, click on the apps menu in DHIS2 and select the Maps app from the list of applications. The first step will be selecting a </a:t>
            </a:r>
            <a:r>
              <a:rPr lang="en-US" noProof="0" dirty="0" err="1"/>
              <a:t>basemap</a:t>
            </a:r>
            <a:r>
              <a:rPr lang="en-US" noProof="0" dirty="0"/>
              <a:t> from the six available options. </a:t>
            </a:r>
          </a:p>
          <a:p>
            <a:endParaRPr lang="en-US" noProof="0" dirty="0"/>
          </a:p>
          <a:p>
            <a:r>
              <a:rPr lang="en-US" noProof="0" dirty="0"/>
              <a:t>The default </a:t>
            </a:r>
            <a:r>
              <a:rPr lang="en-US" noProof="0" dirty="0" err="1"/>
              <a:t>basemap</a:t>
            </a:r>
            <a:r>
              <a:rPr lang="en-US" noProof="0" dirty="0"/>
              <a:t> is the OpenStreetMap, or OSM Light. This map shows the names of towns and cities and provides a clean </a:t>
            </a:r>
            <a:r>
              <a:rPr lang="en-US" noProof="0" dirty="0" err="1"/>
              <a:t>basemap</a:t>
            </a:r>
            <a:r>
              <a:rPr lang="en-US" noProof="0" dirty="0"/>
              <a:t> with high contrast and less color, helping you to create a map which emphasizes the data layers. The OSM Detailed </a:t>
            </a:r>
            <a:r>
              <a:rPr lang="en-US" noProof="0" dirty="0" err="1"/>
              <a:t>basemap</a:t>
            </a:r>
            <a:r>
              <a:rPr lang="en-US" noProof="0" dirty="0"/>
              <a:t> is a more detailed map that, in addition to town and city names, contains physical features on the Earth, such as mountains, lakes, and streets. </a:t>
            </a:r>
          </a:p>
          <a:p>
            <a:endParaRPr lang="en-US" noProof="0" dirty="0"/>
          </a:p>
          <a:p>
            <a:r>
              <a:rPr lang="en-US" noProof="0" dirty="0"/>
              <a:t>The other four </a:t>
            </a:r>
            <a:r>
              <a:rPr lang="en-US" noProof="0" dirty="0" err="1"/>
              <a:t>basemaps</a:t>
            </a:r>
            <a:r>
              <a:rPr lang="en-US" noProof="0" dirty="0"/>
              <a:t> come from Microsoft's Bing maps. Bing Road and Bing Dark shows roads, borders, and town and city names. Use the Dark version if you'll use brighter colors in the layers. Bing Aerial and Bing Aerial Labels shows satellite and detailed aerial images of the Earth's landscape. </a:t>
            </a:r>
          </a:p>
          <a:p>
            <a:endParaRPr lang="en-US" noProof="0" dirty="0"/>
          </a:p>
          <a:p>
            <a:r>
              <a:rPr lang="en-US" noProof="0" dirty="0"/>
              <a:t>Let's select Bing Road. Note that the title of the selected </a:t>
            </a:r>
            <a:r>
              <a:rPr lang="en-US" noProof="0" dirty="0" err="1"/>
              <a:t>basemap</a:t>
            </a:r>
            <a:r>
              <a:rPr lang="en-US" noProof="0" dirty="0"/>
              <a:t> appears at the top of the layer card. Now to add the boundary layer and display the boundaries of all the districts in </a:t>
            </a:r>
            <a:r>
              <a:rPr lang="en-US" noProof="0" dirty="0" err="1"/>
              <a:t>Trainingland</a:t>
            </a:r>
            <a:r>
              <a:rPr lang="en-US" noProof="0" dirty="0"/>
              <a:t>, click on Add layer and select Boundaries. </a:t>
            </a:r>
          </a:p>
          <a:p>
            <a:endParaRPr lang="en-US" noProof="0" dirty="0"/>
          </a:p>
          <a:p>
            <a:r>
              <a:rPr lang="en-US" noProof="0" dirty="0"/>
              <a:t>In the </a:t>
            </a:r>
            <a:r>
              <a:rPr lang="en-US" noProof="0" dirty="0" err="1"/>
              <a:t>Organisation</a:t>
            </a:r>
            <a:r>
              <a:rPr lang="en-US" noProof="0" dirty="0"/>
              <a:t> Units tab of the configuration dialogue, navigate to the hierarchy and tick the box next to </a:t>
            </a:r>
            <a:r>
              <a:rPr lang="en-US" noProof="0" dirty="0" err="1"/>
              <a:t>Trainingland</a:t>
            </a:r>
            <a:r>
              <a:rPr lang="en-US" noProof="0" dirty="0"/>
              <a:t> to select the whole country. Then, use the Select levels field and select District. </a:t>
            </a:r>
          </a:p>
          <a:p>
            <a:endParaRPr lang="en-US" noProof="0" dirty="0"/>
          </a:p>
          <a:p>
            <a:r>
              <a:rPr lang="en-US" noProof="0" dirty="0"/>
              <a:t>This will ensure that boundaries for all districts within </a:t>
            </a:r>
            <a:r>
              <a:rPr lang="en-US" noProof="0" dirty="0" err="1"/>
              <a:t>Trainingland</a:t>
            </a:r>
            <a:r>
              <a:rPr lang="en-US" noProof="0" dirty="0"/>
              <a:t> will be shown in the layer. Remember that we want to display the names of the districts as well. Click on the Style tab, then tick the box next to Labels. This means the districts will be shown with their name. </a:t>
            </a:r>
          </a:p>
          <a:p>
            <a:endParaRPr lang="en-US" noProof="0" dirty="0"/>
          </a:p>
          <a:p>
            <a:r>
              <a:rPr lang="en-US" noProof="0" dirty="0"/>
              <a:t>Finally, click Add layer to add the layer to the map. As a result, we see the districts in </a:t>
            </a:r>
            <a:r>
              <a:rPr lang="en-US" noProof="0" dirty="0" err="1"/>
              <a:t>Trainingland</a:t>
            </a:r>
            <a:r>
              <a:rPr lang="en-US" noProof="0" dirty="0"/>
              <a:t> outlined with labels showing the name of each district. </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noProof="0" dirty="0">
                <a:solidFill>
                  <a:srgbClr val="000000"/>
                </a:solidFill>
                <a:sym typeface=""/>
              </a:rPr>
              <a:t>To wrap up, to create a map in DHIS2, first open the Maps app from the apps menu, then select one </a:t>
            </a:r>
            <a:r>
              <a:rPr lang="en-US" noProof="0" dirty="0" err="1">
                <a:solidFill>
                  <a:srgbClr val="000000"/>
                </a:solidFill>
                <a:sym typeface=""/>
              </a:rPr>
              <a:t>basemap</a:t>
            </a:r>
            <a:r>
              <a:rPr lang="en-US" noProof="0">
                <a:solidFill>
                  <a:srgbClr val="000000"/>
                </a:solidFill>
                <a:sym typeface=""/>
              </a:rPr>
              <a:t> and add the boundary layer with the organization units you want to display.</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map: </a:t>
            </a:r>
            <a:r>
              <a:rPr lang="en-US" dirty="0" err="1"/>
              <a:t>Basemaps</a:t>
            </a:r>
            <a:r>
              <a:rPr lang="en-US" dirty="0"/>
              <a:t> and boundary layers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app</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What are the steps to create a map?</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Example: a map showing the districts of a specific country</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spd="slow" p14:dur="2000" advTm="9720"/>
    </mc:Choice>
    <mc:Fallback xmlns="">
      <p:transition spd="slow" advTm="9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a:r>
              <a:rPr lang="en-US" dirty="0"/>
              <a:t>In this video, you will learn…</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app</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select a </a:t>
            </a:r>
            <a:r>
              <a:rPr lang="en-US" sz="2400" dirty="0" err="1"/>
              <a:t>basemap</a:t>
            </a:r>
            <a:endParaRPr lang="en-US" sz="2400" dirty="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add a boundary layer</a:t>
            </a:r>
          </a:p>
          <a:p>
            <a:pPr marL="800100" lvl="1" indent="-342900">
              <a:buClr>
                <a:srgbClr val="008CCF"/>
              </a:buClr>
              <a:buFont typeface="Rubik" pitchFamily="2" charset="-79"/>
              <a:buChar char="•"/>
            </a:pPr>
            <a:r>
              <a:rPr lang="en-US" sz="2400" dirty="0"/>
              <a:t>Showing the districts</a:t>
            </a:r>
          </a:p>
          <a:p>
            <a:pPr marL="800100" lvl="1" indent="-342900">
              <a:buClr>
                <a:srgbClr val="008CCF"/>
              </a:buClr>
              <a:buFont typeface="Rubik" pitchFamily="2" charset="-79"/>
              <a:buChar char="•"/>
            </a:pPr>
            <a:r>
              <a:rPr lang="en-US" sz="2400" dirty="0"/>
              <a:t>Displaying their names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spd="slow" p14:dur="2000" advTm="9696"/>
    </mc:Choice>
    <mc:Fallback xmlns="">
      <p:transition spd="slow" advTm="9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fade">
                                      <p:cBhvr>
                                        <p:cTn id="2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spd="slow" p14:dur="2000" advTm="143000"/>
    </mc:Choice>
    <mc:Fallback xmlns="">
      <p:transition spd="slow" advTm="14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n-US" sz="2400" dirty="0"/>
              <a:t>To create a map:</a:t>
            </a:r>
          </a:p>
          <a:p>
            <a:pPr marL="914400" lvl="1" indent="-457200">
              <a:lnSpc>
                <a:spcPct val="150000"/>
              </a:lnSpc>
              <a:buClr>
                <a:srgbClr val="008CCF"/>
              </a:buClr>
              <a:buFont typeface="+mj-lt"/>
              <a:buAutoNum type="arabicPeriod"/>
            </a:pPr>
            <a:r>
              <a:rPr lang="en-US" sz="2400" dirty="0"/>
              <a:t>Open the Maps app</a:t>
            </a:r>
          </a:p>
          <a:p>
            <a:pPr marL="914400" lvl="1" indent="-457200">
              <a:lnSpc>
                <a:spcPct val="150000"/>
              </a:lnSpc>
              <a:buClr>
                <a:srgbClr val="008CCF"/>
              </a:buClr>
              <a:buFont typeface="+mj-lt"/>
              <a:buAutoNum type="arabicPeriod"/>
            </a:pPr>
            <a:r>
              <a:rPr lang="en-US" sz="2400" dirty="0"/>
              <a:t>Select a </a:t>
            </a:r>
            <a:r>
              <a:rPr lang="en-US" sz="2400" dirty="0" err="1"/>
              <a:t>basemap</a:t>
            </a:r>
            <a:endParaRPr lang="en-US" sz="2400" dirty="0"/>
          </a:p>
          <a:p>
            <a:pPr marL="914400" lvl="1" indent="-457200">
              <a:lnSpc>
                <a:spcPct val="150000"/>
              </a:lnSpc>
              <a:buClr>
                <a:srgbClr val="008CCF"/>
              </a:buClr>
              <a:buFont typeface="+mj-lt"/>
              <a:buAutoNum type="arabicPeriod"/>
            </a:pPr>
            <a:r>
              <a:rPr lang="en-US" sz="2400" dirty="0"/>
              <a:t>Add the boundary layer</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16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2" end="2"/>
                                            </p:txEl>
                                          </p:spTgt>
                                        </p:tgtEl>
                                        <p:attrNameLst>
                                          <p:attrName>style.visibility</p:attrName>
                                        </p:attrNameLst>
                                      </p:cBhvr>
                                      <p:to>
                                        <p:strVal val="visible"/>
                                      </p:to>
                                    </p:set>
                                    <p:animEffect transition="in" filter="fade">
                                      <p:cBhvr>
                                        <p:cTn id="32" dur="500"/>
                                        <p:tgtEl>
                                          <p:spTgt spid="1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3" end="3"/>
                                            </p:txEl>
                                          </p:spTgt>
                                        </p:tgtEl>
                                        <p:attrNameLst>
                                          <p:attrName>style.visibility</p:attrName>
                                        </p:attrNameLst>
                                      </p:cBhvr>
                                      <p:to>
                                        <p:strVal val="visible"/>
                                      </p:to>
                                    </p:set>
                                    <p:animEffect transition="in" filter="fade">
                                      <p:cBhvr>
                                        <p:cTn id="37"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1"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